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E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4" autoAdjust="0"/>
    <p:restoredTop sz="94660"/>
  </p:normalViewPr>
  <p:slideViewPr>
    <p:cSldViewPr>
      <p:cViewPr varScale="1">
        <p:scale>
          <a:sx n="59" d="100"/>
          <a:sy n="59" d="100"/>
        </p:scale>
        <p:origin x="222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DB35-741B-4A0D-A8A7-955ACABA07EF}" type="datetimeFigureOut">
              <a:rPr lang="fr-FR" smtClean="0"/>
              <a:pPr/>
              <a:t>03/07/2022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1BEAF-D090-4B19-85FF-2E520B5363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496BE26-51E1-4C6D-91C6-5A046EDCAF6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02" y="163510"/>
            <a:ext cx="6593196" cy="880097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F1F87B4-2E07-44ED-8BEF-01CE9C870C10}"/>
              </a:ext>
            </a:extLst>
          </p:cNvPr>
          <p:cNvSpPr/>
          <p:nvPr/>
        </p:nvSpPr>
        <p:spPr>
          <a:xfrm>
            <a:off x="532096" y="611560"/>
            <a:ext cx="5849233" cy="800303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578357-8232-4084-AFCA-844B189E5CCA}"/>
              </a:ext>
            </a:extLst>
          </p:cNvPr>
          <p:cNvSpPr/>
          <p:nvPr/>
        </p:nvSpPr>
        <p:spPr>
          <a:xfrm>
            <a:off x="738733" y="765106"/>
            <a:ext cx="4004106" cy="100570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2322172" y="3912991"/>
            <a:ext cx="7551310" cy="12555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6000" dirty="0">
                <a:solidFill>
                  <a:schemeClr val="tx1"/>
                </a:solidFill>
                <a:latin typeface="Challenge The World" pitchFamily="50" charset="0"/>
                <a:ea typeface="DPSora" pitchFamily="2" charset="0"/>
              </a:rPr>
              <a:t>CAHIER DE LIAISON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012594" y="1475656"/>
            <a:ext cx="3456384" cy="0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1FD0AC79-AB04-40D3-B587-92DBE1663F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r="424"/>
          <a:stretch/>
        </p:blipFill>
        <p:spPr>
          <a:xfrm>
            <a:off x="696785" y="2965980"/>
            <a:ext cx="4641104" cy="34105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72A2EC-B28B-405D-A79C-8E3CAC6A5653}"/>
              </a:ext>
            </a:extLst>
          </p:cNvPr>
          <p:cNvSpPr/>
          <p:nvPr/>
        </p:nvSpPr>
        <p:spPr>
          <a:xfrm rot="20992753">
            <a:off x="607363" y="2597315"/>
            <a:ext cx="175268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mandine" pitchFamily="2" charset="0"/>
              </a:rPr>
              <a:t>Ecole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00B351-52D9-489A-AA8B-6AD292B97A29}"/>
              </a:ext>
            </a:extLst>
          </p:cNvPr>
          <p:cNvSpPr/>
          <p:nvPr/>
        </p:nvSpPr>
        <p:spPr>
          <a:xfrm>
            <a:off x="3140968" y="6458665"/>
            <a:ext cx="175268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mandine" pitchFamily="2" charset="0"/>
              </a:rPr>
              <a:t>Maison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F3A21740-AC8B-473D-BD2F-4ADA93A182F5}"/>
              </a:ext>
            </a:extLst>
          </p:cNvPr>
          <p:cNvCxnSpPr>
            <a:cxnSpLocks/>
          </p:cNvCxnSpPr>
          <p:nvPr/>
        </p:nvCxnSpPr>
        <p:spPr>
          <a:xfrm>
            <a:off x="908720" y="7998322"/>
            <a:ext cx="450826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D94421B7-CBDA-4490-9CA1-2A4C5D9D0B31}"/>
              </a:ext>
            </a:extLst>
          </p:cNvPr>
          <p:cNvSpPr txBox="1"/>
          <p:nvPr/>
        </p:nvSpPr>
        <p:spPr>
          <a:xfrm>
            <a:off x="532096" y="7998322"/>
            <a:ext cx="5156234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Little Christmas" pitchFamily="2" charset="0"/>
              </a:rPr>
              <a:t>… - Année scolaire 20… -20…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D7B08A-1B04-44CF-8054-C4B6FD6B8FF7}"/>
              </a:ext>
            </a:extLst>
          </p:cNvPr>
          <p:cNvSpPr/>
          <p:nvPr/>
        </p:nvSpPr>
        <p:spPr>
          <a:xfrm>
            <a:off x="479645" y="529410"/>
            <a:ext cx="5973691" cy="8115243"/>
          </a:xfrm>
          <a:prstGeom prst="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73B59BBB-8110-4AF2-BAE1-2A2523E7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915" y="8715471"/>
            <a:ext cx="1524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320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1184</TotalTime>
  <Words>14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Amandine</vt:lpstr>
      <vt:lpstr>Arial</vt:lpstr>
      <vt:lpstr>Calibri</vt:lpstr>
      <vt:lpstr>Challenge The World</vt:lpstr>
      <vt:lpstr>Little Christmas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Bureau</dc:creator>
  <cp:lastModifiedBy>Virginie CHANDELIER</cp:lastModifiedBy>
  <cp:revision>100</cp:revision>
  <dcterms:created xsi:type="dcterms:W3CDTF">2017-06-24T23:00:12Z</dcterms:created>
  <dcterms:modified xsi:type="dcterms:W3CDTF">2022-07-03T16:49:25Z</dcterms:modified>
</cp:coreProperties>
</file>