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59" d="100"/>
          <a:sy n="59" d="100"/>
        </p:scale>
        <p:origin x="258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DB35-741B-4A0D-A8A7-955ACABA07EF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0688" y="6156176"/>
            <a:ext cx="5544616" cy="2301304"/>
          </a:xfrm>
        </p:spPr>
        <p:txBody>
          <a:bodyPr>
            <a:noAutofit/>
          </a:bodyPr>
          <a:lstStyle/>
          <a:p>
            <a:r>
              <a:rPr lang="fr-FR" sz="7200" dirty="0">
                <a:latin typeface="DPSora" pitchFamily="2" charset="0"/>
                <a:ea typeface="DPSora" pitchFamily="2" charset="0"/>
              </a:rPr>
              <a:t>MON CAHIER DE SONS</a:t>
            </a:r>
          </a:p>
        </p:txBody>
      </p:sp>
      <p:pic>
        <p:nvPicPr>
          <p:cNvPr id="4" name="Image 3" descr="Etiquett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1988840" y="611560"/>
            <a:ext cx="4242960" cy="1512169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2348880" y="1547664"/>
            <a:ext cx="34563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 rot="20911127">
            <a:off x="867972" y="798106"/>
            <a:ext cx="5741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itchFamily="2" charset="0"/>
                <a:ea typeface="123Marker" pitchFamily="2" charset="0"/>
              </a:rPr>
              <a:t>…</a:t>
            </a:r>
          </a:p>
        </p:txBody>
      </p:sp>
      <p:pic>
        <p:nvPicPr>
          <p:cNvPr id="7" name="Image 6" descr="a5c2d3c37acac8d963304642e85c385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51" t="11887" r="8001" b="3863"/>
          <a:stretch>
            <a:fillRect/>
          </a:stretch>
        </p:blipFill>
        <p:spPr>
          <a:xfrm>
            <a:off x="548680" y="2699792"/>
            <a:ext cx="5832648" cy="302433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A877387-4B42-4022-AB56-41298B373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978" y="8882062"/>
            <a:ext cx="1524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123Marker</vt:lpstr>
      <vt:lpstr>Arial</vt:lpstr>
      <vt:lpstr>Calibri</vt:lpstr>
      <vt:lpstr>DPSora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Bureau</dc:creator>
  <cp:lastModifiedBy>Virginie CHANDELIER</cp:lastModifiedBy>
  <cp:revision>29</cp:revision>
  <dcterms:created xsi:type="dcterms:W3CDTF">2017-06-24T23:00:12Z</dcterms:created>
  <dcterms:modified xsi:type="dcterms:W3CDTF">2020-11-25T13:54:21Z</dcterms:modified>
</cp:coreProperties>
</file>