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5" autoAdjust="0"/>
    <p:restoredTop sz="94660"/>
  </p:normalViewPr>
  <p:slideViewPr>
    <p:cSldViewPr>
      <p:cViewPr>
        <p:scale>
          <a:sx n="100" d="100"/>
          <a:sy n="100" d="100"/>
        </p:scale>
        <p:origin x="1762" y="-164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FDB35-741B-4A0D-A8A7-955ACABA07EF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56692" y="6578240"/>
            <a:ext cx="5544616" cy="1888706"/>
          </a:xfrm>
        </p:spPr>
        <p:txBody>
          <a:bodyPr>
            <a:noAutofit/>
          </a:bodyPr>
          <a:lstStyle/>
          <a:p>
            <a:r>
              <a:rPr lang="fr-FR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KG Second Chances Sketch" panose="02000000000000000000" pitchFamily="2" charset="0"/>
                <a:ea typeface="DPSora" pitchFamily="2" charset="0"/>
              </a:rPr>
              <a:t>MON CAHIER OUTILS</a:t>
            </a:r>
          </a:p>
        </p:txBody>
      </p:sp>
      <p:pic>
        <p:nvPicPr>
          <p:cNvPr id="4" name="Image 3" descr="Etiquette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tretch>
            <a:fillRect/>
          </a:stretch>
        </p:blipFill>
        <p:spPr>
          <a:xfrm>
            <a:off x="1988840" y="611560"/>
            <a:ext cx="4242960" cy="1512169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>
            <a:off x="2348880" y="1547664"/>
            <a:ext cx="345638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20911127">
            <a:off x="540960" y="798106"/>
            <a:ext cx="12282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3Marker" pitchFamily="2" charset="0"/>
                <a:ea typeface="123Marker" pitchFamily="2" charset="0"/>
              </a:rPr>
              <a:t>CE1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5" r="6074"/>
          <a:stretch/>
        </p:blipFill>
        <p:spPr>
          <a:xfrm>
            <a:off x="540820" y="1880764"/>
            <a:ext cx="5776360" cy="5107804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2325862-5013-4C58-9292-CC56F9197C35}"/>
              </a:ext>
            </a:extLst>
          </p:cNvPr>
          <p:cNvSpPr txBox="1"/>
          <p:nvPr/>
        </p:nvSpPr>
        <p:spPr>
          <a:xfrm>
            <a:off x="4312068" y="2058737"/>
            <a:ext cx="1875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uluko" panose="02000000000000000000" pitchFamily="2" charset="0"/>
                <a:ea typeface="123Marker" pitchFamily="2" charset="0"/>
              </a:rPr>
              <a:t>2018-2019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55B11EEA-0A89-4351-8051-8157A1FE3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978" y="8882062"/>
            <a:ext cx="15240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5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123Marker</vt:lpstr>
      <vt:lpstr>Arial</vt:lpstr>
      <vt:lpstr>Calibri</vt:lpstr>
      <vt:lpstr>KG Second Chances Sketch</vt:lpstr>
      <vt:lpstr>Ruluko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Bureau</dc:creator>
  <cp:lastModifiedBy>Virginie CHANDELIER</cp:lastModifiedBy>
  <cp:revision>36</cp:revision>
  <dcterms:created xsi:type="dcterms:W3CDTF">2017-06-24T23:00:12Z</dcterms:created>
  <dcterms:modified xsi:type="dcterms:W3CDTF">2020-11-25T14:51:18Z</dcterms:modified>
</cp:coreProperties>
</file>